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>
      <p:cViewPr varScale="1">
        <p:scale>
          <a:sx n="110" d="100"/>
          <a:sy n="110" d="100"/>
        </p:scale>
        <p:origin x="16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78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44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802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09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522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5173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067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015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74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830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68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531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323528" y="1195487"/>
            <a:ext cx="7692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</a:t>
            </a:r>
            <a:r>
              <a:rPr lang="en-US" altLang="zh-TW" baseline="30000" dirty="0"/>
              <a:t>st</a:t>
            </a:r>
            <a:r>
              <a:rPr lang="en-US" altLang="zh-TW" dirty="0"/>
              <a:t> please install the driver as below path(unzip the “Driver_sy600_v2.0.rar” file)</a:t>
            </a:r>
          </a:p>
          <a:p>
            <a:r>
              <a:rPr lang="en-US" altLang="zh-TW" dirty="0"/>
              <a:t>\\Driver_Sy600_v2.0\SY600_amd64\dpinst.exe</a:t>
            </a:r>
          </a:p>
          <a:p>
            <a:endParaRPr lang="en-US" altLang="zh-TW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844824"/>
            <a:ext cx="5762625" cy="120015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361937" y="2129953"/>
            <a:ext cx="5868232" cy="2189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標題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dirty="0"/>
              <a:t>Update Firmware flow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3" y="2083502"/>
            <a:ext cx="4257675" cy="3076575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395536" y="1124744"/>
            <a:ext cx="5468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</a:t>
            </a:r>
            <a:r>
              <a:rPr lang="en-US" altLang="zh-TW" baseline="30000" dirty="0"/>
              <a:t>nd</a:t>
            </a:r>
            <a:r>
              <a:rPr lang="en-US" altLang="zh-TW" dirty="0"/>
              <a:t> after install the driver, open the “AS_BurnElf.exe” file</a:t>
            </a:r>
          </a:p>
          <a:p>
            <a:r>
              <a:rPr lang="en-US" altLang="zh-TW" dirty="0"/>
              <a:t>And the configure as below picture</a:t>
            </a:r>
          </a:p>
        </p:txBody>
      </p:sp>
      <p:cxnSp>
        <p:nvCxnSpPr>
          <p:cNvPr id="7" name="直線接點 6"/>
          <p:cNvCxnSpPr/>
          <p:nvPr/>
        </p:nvCxnSpPr>
        <p:spPr>
          <a:xfrm flipV="1">
            <a:off x="4355976" y="2210462"/>
            <a:ext cx="508369" cy="4824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 flipV="1">
            <a:off x="3347864" y="2742070"/>
            <a:ext cx="1516481" cy="2771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2555776" y="4015864"/>
            <a:ext cx="1152128" cy="493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4" name="直線接點 13"/>
          <p:cNvCxnSpPr/>
          <p:nvPr/>
        </p:nvCxnSpPr>
        <p:spPr>
          <a:xfrm flipV="1">
            <a:off x="2227512" y="3051621"/>
            <a:ext cx="2619276" cy="10156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/>
          <p:cNvSpPr txBox="1"/>
          <p:nvPr/>
        </p:nvSpPr>
        <p:spPr>
          <a:xfrm>
            <a:off x="4788024" y="2035958"/>
            <a:ext cx="43798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</a:t>
            </a:r>
            <a:r>
              <a:rPr lang="en-US" altLang="zh-TW" baseline="30000" dirty="0"/>
              <a:t>st</a:t>
            </a:r>
            <a:r>
              <a:rPr lang="en-US" altLang="zh-TW" dirty="0"/>
              <a:t> </a:t>
            </a:r>
            <a:r>
              <a:rPr lang="zh-TW" altLang="en-US" dirty="0"/>
              <a:t> </a:t>
            </a:r>
            <a:r>
              <a:rPr lang="en-US" altLang="zh-TW" dirty="0"/>
              <a:t>ELF Path choose the </a:t>
            </a:r>
            <a:r>
              <a:rPr lang="en-US" altLang="zh-TW" dirty="0" err="1"/>
              <a:t>axf</a:t>
            </a:r>
            <a:r>
              <a:rPr lang="en-US" altLang="zh-TW" dirty="0"/>
              <a:t> file</a:t>
            </a:r>
          </a:p>
          <a:p>
            <a:r>
              <a:rPr lang="zh-TW" altLang="en-US" dirty="0"/>
              <a:t>       </a:t>
            </a:r>
            <a:r>
              <a:rPr lang="en-US" altLang="zh-TW" dirty="0"/>
              <a:t>”608_108_v1.3.7.7.axf”</a:t>
            </a:r>
          </a:p>
          <a:p>
            <a:r>
              <a:rPr lang="en-US" altLang="zh-TW" dirty="0"/>
              <a:t>2</a:t>
            </a:r>
            <a:r>
              <a:rPr lang="en-US" altLang="zh-TW" baseline="30000" dirty="0"/>
              <a:t>nd</a:t>
            </a:r>
            <a:r>
              <a:rPr lang="en-US" altLang="zh-TW" dirty="0"/>
              <a:t> Chip Type select SY09</a:t>
            </a:r>
          </a:p>
          <a:p>
            <a:r>
              <a:rPr lang="en-US" altLang="zh-TW" dirty="0"/>
              <a:t>3</a:t>
            </a:r>
            <a:r>
              <a:rPr lang="en-US" altLang="zh-TW" baseline="30000" dirty="0"/>
              <a:t>rd</a:t>
            </a:r>
            <a:r>
              <a:rPr lang="en-US" altLang="zh-TW" dirty="0"/>
              <a:t> select USB, and choose these two option</a:t>
            </a:r>
          </a:p>
          <a:p>
            <a:r>
              <a:rPr lang="en-US" altLang="zh-TW" dirty="0"/>
              <a:t>4</a:t>
            </a:r>
            <a:r>
              <a:rPr lang="en-US" altLang="zh-TW" baseline="30000" dirty="0"/>
              <a:t>th  </a:t>
            </a:r>
            <a:r>
              <a:rPr lang="en-US" altLang="zh-TW" dirty="0"/>
              <a:t>After that , click Burn button </a:t>
            </a:r>
          </a:p>
          <a:p>
            <a:r>
              <a:rPr lang="zh-TW" altLang="en-US" dirty="0"/>
              <a:t>      </a:t>
            </a:r>
            <a:r>
              <a:rPr lang="en-US" altLang="zh-TW" dirty="0"/>
              <a:t>when it finish it will show update success</a:t>
            </a:r>
          </a:p>
          <a:p>
            <a:r>
              <a:rPr lang="en-US" altLang="zh-TW" dirty="0"/>
              <a:t>      message</a:t>
            </a:r>
            <a:endParaRPr lang="zh-TW" altLang="en-US" dirty="0"/>
          </a:p>
        </p:txBody>
      </p:sp>
      <p:cxnSp>
        <p:nvCxnSpPr>
          <p:cNvPr id="17" name="直線接點 16"/>
          <p:cNvCxnSpPr/>
          <p:nvPr/>
        </p:nvCxnSpPr>
        <p:spPr>
          <a:xfrm flipV="1">
            <a:off x="2198130" y="3353328"/>
            <a:ext cx="2648658" cy="10319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圖片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5667" y="4067283"/>
            <a:ext cx="2200275" cy="1695450"/>
          </a:xfrm>
          <a:prstGeom prst="rect">
            <a:avLst/>
          </a:prstGeom>
        </p:spPr>
      </p:pic>
      <p:cxnSp>
        <p:nvCxnSpPr>
          <p:cNvPr id="23" name="直線接點 22"/>
          <p:cNvCxnSpPr/>
          <p:nvPr/>
        </p:nvCxnSpPr>
        <p:spPr>
          <a:xfrm flipV="1">
            <a:off x="7164288" y="3725358"/>
            <a:ext cx="331158" cy="16592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圖片 24"/>
          <p:cNvPicPr>
            <a:picLocks noChangeAspect="1"/>
          </p:cNvPicPr>
          <p:nvPr/>
        </p:nvPicPr>
        <p:blipFill rotWithShape="1">
          <a:blip r:embed="rId4"/>
          <a:srcRect t="33616" r="53136" b="48637"/>
          <a:stretch/>
        </p:blipFill>
        <p:spPr>
          <a:xfrm>
            <a:off x="5796136" y="1211248"/>
            <a:ext cx="2736303" cy="236661"/>
          </a:xfrm>
          <a:prstGeom prst="rect">
            <a:avLst/>
          </a:prstGeom>
        </p:spPr>
      </p:pic>
      <p:sp>
        <p:nvSpPr>
          <p:cNvPr id="15" name="標題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dirty="0"/>
              <a:t>Update Firmware flow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41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395536" y="1124744"/>
            <a:ext cx="80014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After finish burn code, the device manager should have the device as below picture</a:t>
            </a:r>
          </a:p>
          <a:p>
            <a:endParaRPr lang="en-US" altLang="zh-TW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38" y="1591625"/>
            <a:ext cx="2895600" cy="1475232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009738" y="2121424"/>
            <a:ext cx="2188604" cy="1636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dirty="0"/>
              <a:t>Update Firmware flow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0625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129</Words>
  <Application>Microsoft Macintosh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Hyde Wu 吳佳明</dc:creator>
  <cp:lastModifiedBy>Jason Chen</cp:lastModifiedBy>
  <cp:revision>24</cp:revision>
  <cp:lastPrinted>2018-03-26T06:30:54Z</cp:lastPrinted>
  <dcterms:created xsi:type="dcterms:W3CDTF">2016-11-17T10:09:02Z</dcterms:created>
  <dcterms:modified xsi:type="dcterms:W3CDTF">2020-04-10T08:08:34Z</dcterms:modified>
</cp:coreProperties>
</file>